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63" r:id="rId3"/>
    <p:sldId id="275" r:id="rId4"/>
    <p:sldId id="286" r:id="rId5"/>
    <p:sldId id="271" r:id="rId6"/>
    <p:sldId id="266" r:id="rId7"/>
    <p:sldId id="287" r:id="rId8"/>
    <p:sldId id="288" r:id="rId9"/>
    <p:sldId id="270" r:id="rId10"/>
    <p:sldId id="281" r:id="rId11"/>
    <p:sldId id="290" r:id="rId12"/>
    <p:sldId id="282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6252" y="4869160"/>
            <a:ext cx="4392488" cy="158417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uk-UA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Підготувала </a:t>
            </a:r>
            <a:br>
              <a:rPr lang="uk-UA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Вихователь КЗДО № 201</a:t>
            </a:r>
            <a:r>
              <a:rPr lang="uk-UA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Єлішаєва</a:t>
            </a:r>
            <a:r>
              <a:rPr lang="uk-UA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Аліна </a:t>
            </a:r>
            <a:r>
              <a:rPr lang="uk-UA" sz="1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иколаївна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39248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476672"/>
            <a:ext cx="410343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203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ия\Desktop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3420"/>
            <a:ext cx="8001056" cy="5291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0724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20079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ПАМ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r>
              <a:rPr lang="uk-UA" dirty="0" smtClean="0">
                <a:solidFill>
                  <a:srgbClr val="FF0000"/>
                </a:solidFill>
              </a:rPr>
              <a:t>ЯТКА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640960" cy="5877272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При перших симптомах респіраторних захворювань звернися за медичною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допомогою в лікарню.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Часто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провітрюй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регулярно протирай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дезінфекційним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Регулярно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милом ,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обробляй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спиртовмісним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громадських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носи маску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респіратор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/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Обов’язково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пройди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лабораторне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контактував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хворим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на COVID – 19!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ия\Desktop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8001056" cy="5572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200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1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80920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558796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78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Наталия\Desktop\3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8032406" cy="5450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203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28 квітня – День охорони праці. План заходів на Львівщині – Головне  управління Держпраці у Львівській облас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28 квітня – День охорони праці. План заходів на Львівщині – Головне  управління Держпраці у Львівській області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2738"/>
            <a:ext cx="8728521" cy="621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08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37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5292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5328592" cy="323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75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983122" cy="31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4143906" cy="31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783866" cy="292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0884" y="5558852"/>
            <a:ext cx="8171046" cy="822476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>
              <a:buNone/>
            </a:pPr>
            <a:r>
              <a:rPr lang="ru-RU" sz="3600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Професія</a:t>
            </a:r>
            <a:r>
              <a:rPr lang="ru-RU" sz="3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певний  вид  праці</a:t>
            </a:r>
            <a:endParaRPr lang="ru-RU" sz="36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5013"/>
            <a:ext cx="4752528" cy="249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50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952328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25" y="4200183"/>
            <a:ext cx="2592287" cy="238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6" y="458112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30950"/>
            <a:ext cx="259228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12" y="239297"/>
            <a:ext cx="2376264" cy="268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12" y="2340385"/>
            <a:ext cx="3125994" cy="222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7" y="2931484"/>
            <a:ext cx="3115159" cy="163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12" y="4320145"/>
            <a:ext cx="3397560" cy="226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95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5699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67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Підготувала  Вихователь КЗДО № 201 Єлішаєва Аліна Миколаївна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Професія – певний  вид  праці</vt:lpstr>
      <vt:lpstr>Презентация PowerPoint</vt:lpstr>
      <vt:lpstr>Презентация PowerPoint</vt:lpstr>
      <vt:lpstr>Презентация PowerPoint</vt:lpstr>
      <vt:lpstr>ПАМ’ЯТКА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Host</dc:creator>
  <cp:lastModifiedBy>Dmitriy</cp:lastModifiedBy>
  <cp:revision>72</cp:revision>
  <dcterms:created xsi:type="dcterms:W3CDTF">2021-04-20T15:52:12Z</dcterms:created>
  <dcterms:modified xsi:type="dcterms:W3CDTF">2023-05-05T08:26:39Z</dcterms:modified>
</cp:coreProperties>
</file>